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646" r:id="rId2"/>
    <p:sldId id="686" r:id="rId3"/>
    <p:sldId id="647" r:id="rId4"/>
    <p:sldId id="657" r:id="rId5"/>
    <p:sldId id="658" r:id="rId6"/>
    <p:sldId id="659" r:id="rId7"/>
    <p:sldId id="687" r:id="rId8"/>
    <p:sldId id="660" r:id="rId9"/>
    <p:sldId id="661" r:id="rId10"/>
    <p:sldId id="662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84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6" autoAdjust="0"/>
    <p:restoredTop sz="91438" autoAdjust="0"/>
  </p:normalViewPr>
  <p:slideViewPr>
    <p:cSldViewPr>
      <p:cViewPr varScale="1">
        <p:scale>
          <a:sx n="70" d="100"/>
          <a:sy n="70" d="100"/>
        </p:scale>
        <p:origin x="10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March 27,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5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85631"/>
            <a:ext cx="8496300" cy="37296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9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You Only </a:t>
            </a:r>
            <a:r>
              <a:rPr lang="en-US" altLang="ko-KR" sz="2400" b="1" dirty="0">
                <a:solidFill>
                  <a:srgbClr val="FF0000"/>
                </a:solidFill>
              </a:rPr>
              <a:t>Look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/>
              <a:t>Once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Quiet similar with Faster R-CNN and very FAST!</a:t>
            </a:r>
            <a:endParaRPr lang="ko-KR" altLang="en-US" sz="2400" dirty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33519</TotalTime>
  <Words>37</Words>
  <Application>Microsoft Office PowerPoint</Application>
  <PresentationFormat>화면 슬라이드 쇼(4:3)</PresentationFormat>
  <Paragraphs>25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Meiryo UI</vt:lpstr>
      <vt:lpstr>맑은 고딕</vt:lpstr>
      <vt:lpstr>휴먼둥근헤드라인</vt:lpstr>
      <vt:lpstr>Arial</vt:lpstr>
      <vt:lpstr>Garamond</vt:lpstr>
      <vt:lpstr>Office 테마</vt:lpstr>
      <vt:lpstr>AAA</vt:lpstr>
      <vt:lpstr>YOLO?</vt:lpstr>
      <vt:lpstr>PowerPoint 프레젠테이션</vt:lpstr>
      <vt:lpstr>PowerPoint 프레젠테이션</vt:lpstr>
      <vt:lpstr>PowerPoint 프레젠테이션</vt:lpstr>
      <vt:lpstr>PowerPoint 프레젠테이션</vt:lpstr>
      <vt:lpstr>YOLO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1127</cp:revision>
  <dcterms:created xsi:type="dcterms:W3CDTF">2010-03-17T18:05:41Z</dcterms:created>
  <dcterms:modified xsi:type="dcterms:W3CDTF">2020-03-27T07:12:59Z</dcterms:modified>
</cp:coreProperties>
</file>